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рабе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Якове,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Авраама, друга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взяв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кінців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покликав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окраїн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сказав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до тебе: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раб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й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відкинув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тебе,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41:8-12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бійся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з тобою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Я, і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озирайсь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Бог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Зміцню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тебе,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поможу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правицею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правди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Своєї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підтримаю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Отож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засоромляться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зніяковіють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запалені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стануть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нічим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погинуть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супротивники.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400961"/>
            <a:ext cx="920272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42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Шукатимеш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знайдеш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супротивників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стануть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нічим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марнотою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провадить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війну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тебе.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136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5</cp:revision>
  <dcterms:created xsi:type="dcterms:W3CDTF">2021-12-07T20:43:07Z</dcterms:created>
  <dcterms:modified xsi:type="dcterms:W3CDTF">2024-06-29T07:49:10Z</dcterms:modified>
</cp:coreProperties>
</file>